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0058400" cy="7772400"/>
  <p:notesSz cx="9236075" cy="69500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743" autoAdjust="0"/>
  </p:normalViewPr>
  <p:slideViewPr>
    <p:cSldViewPr>
      <p:cViewPr>
        <p:scale>
          <a:sx n="100" d="100"/>
          <a:sy n="100" d="100"/>
        </p:scale>
        <p:origin x="-336" y="32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173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22D09BC-BB84-4785-B215-E90ABDF5A849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2113" y="520700"/>
            <a:ext cx="3371850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01286"/>
            <a:ext cx="7388860" cy="31275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0963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173" y="6600963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872AA55-8986-4142-B1BA-C5C330B4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4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4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0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4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7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3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4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02C46-FF1C-40E2-9549-D7125B5B56C0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19374-E62C-4BB1-A207-CCE41A3D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8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615608"/>
              </p:ext>
            </p:extLst>
          </p:nvPr>
        </p:nvGraphicFramePr>
        <p:xfrm>
          <a:off x="0" y="0"/>
          <a:ext cx="10058400" cy="777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3352800"/>
                <a:gridCol w="3352800"/>
              </a:tblGrid>
              <a:tr h="777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[name of group/caterer]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is proud to offer a variety of healthier food choices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FreightSans Pro Black" pitchFamily="50" charset="0"/>
                      </a:endParaRPr>
                    </a:p>
                    <a:p>
                      <a:pPr lvl="1" algn="l">
                        <a:lnSpc>
                          <a:spcPct val="150000"/>
                        </a:lnSpc>
                      </a:pPr>
                      <a:endParaRPr lang="en-US" sz="1200" dirty="0" smtClean="0">
                        <a:solidFill>
                          <a:schemeClr val="tx2"/>
                        </a:solidFill>
                        <a:latin typeface="FreightSans Pro Black" pitchFamily="50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i="1" kern="1200" dirty="0" smtClean="0">
                        <a:solidFill>
                          <a:schemeClr val="tx1"/>
                        </a:solidFill>
                        <a:effectLst/>
                        <a:latin typeface="FreightSans Pro Medium" pitchFamily="50" charset="0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i="1" kern="1200" dirty="0" smtClean="0">
                        <a:solidFill>
                          <a:schemeClr val="tx1"/>
                        </a:solidFill>
                        <a:effectLst/>
                        <a:latin typeface="FreightSans Pro Medium" pitchFamily="50" charset="0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FreightSans Pro Medium" pitchFamily="50" charset="0"/>
                        <a:ea typeface="+mn-ea"/>
                        <a:cs typeface="+mn-cs"/>
                      </a:endParaRPr>
                    </a:p>
                    <a:p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FreightSans Pro Medium" pitchFamily="50" charset="0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/>
                        <a:t>[name of group/caterer]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/>
                        <a:t>is proud to offer a variety of healthier food choices</a:t>
                      </a:r>
                      <a:endParaRPr lang="en-US" sz="2000" dirty="0" smtClean="0">
                        <a:latin typeface="FreightSans Pro Black" pitchFamily="50" charset="0"/>
                      </a:endParaRPr>
                    </a:p>
                    <a:p>
                      <a:endParaRPr lang="en-US" sz="2000" dirty="0"/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/>
                        <a:t>[name of group/caterer]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/>
                        <a:t>is proud to offer a variety of healthier food choices</a:t>
                      </a:r>
                      <a:endParaRPr lang="en-US" sz="2000" dirty="0" smtClean="0">
                        <a:latin typeface="FreightSans Pro Black" pitchFamily="50" charset="0"/>
                      </a:endParaRPr>
                    </a:p>
                    <a:p>
                      <a:endParaRPr lang="en-US" sz="2000" dirty="0"/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25" y="6682685"/>
            <a:ext cx="807301" cy="8974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1500" y="391160"/>
            <a:ext cx="1929300" cy="1209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r>
              <a:rPr lang="en-US" dirty="0" smtClean="0"/>
              <a:t>Insert logo here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708" y="6829835"/>
            <a:ext cx="2076017" cy="25676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defRPr/>
            </a:pPr>
            <a:r>
              <a:rPr lang="en-US" sz="1000" i="1" dirty="0">
                <a:solidFill>
                  <a:schemeClr val="tx2"/>
                </a:solidFill>
              </a:rPr>
              <a:t>Eat Well </a:t>
            </a:r>
            <a:r>
              <a:rPr lang="en-US" sz="1000" i="1" dirty="0" smtClean="0">
                <a:solidFill>
                  <a:schemeClr val="tx2"/>
                </a:solidFill>
              </a:rPr>
              <a:t>Berkeley, </a:t>
            </a:r>
            <a:r>
              <a:rPr lang="en-US" sz="1000" dirty="0" smtClean="0">
                <a:solidFill>
                  <a:schemeClr val="tx2"/>
                </a:solidFill>
              </a:rPr>
              <a:t>sponsored by: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05741" y="391160"/>
            <a:ext cx="1929300" cy="1209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r>
              <a:rPr lang="en-US" dirty="0" smtClean="0"/>
              <a:t>Insert logo here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391400" y="391160"/>
            <a:ext cx="1929300" cy="1209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r>
              <a:rPr lang="en-US" dirty="0" smtClean="0"/>
              <a:t>Insert logo here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7624" y="5985526"/>
            <a:ext cx="2717052" cy="31832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>
              <a:defRPr/>
            </a:pPr>
            <a:r>
              <a:rPr lang="en-US" sz="1400" b="1" i="1" dirty="0" smtClean="0">
                <a:solidFill>
                  <a:schemeClr val="tx2"/>
                </a:solidFill>
              </a:rPr>
              <a:t>uhs.berkeley.edu/</a:t>
            </a:r>
            <a:r>
              <a:rPr lang="en-US" sz="1400" b="1" i="1" dirty="0" err="1" smtClean="0">
                <a:solidFill>
                  <a:schemeClr val="tx2"/>
                </a:solidFill>
              </a:rPr>
              <a:t>eatwellberkeley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99" y="7070078"/>
            <a:ext cx="1812109" cy="55936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049" y="6692517"/>
            <a:ext cx="807301" cy="89743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583032" y="6839667"/>
            <a:ext cx="2076017" cy="25676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defRPr/>
            </a:pPr>
            <a:r>
              <a:rPr lang="en-US" sz="1000" i="1" dirty="0">
                <a:solidFill>
                  <a:schemeClr val="tx2"/>
                </a:solidFill>
              </a:rPr>
              <a:t>Eat Well </a:t>
            </a:r>
            <a:r>
              <a:rPr lang="en-US" sz="1000" i="1" dirty="0" smtClean="0">
                <a:solidFill>
                  <a:schemeClr val="tx2"/>
                </a:solidFill>
              </a:rPr>
              <a:t>Berkeley, </a:t>
            </a:r>
            <a:r>
              <a:rPr lang="en-US" sz="1000" dirty="0" smtClean="0">
                <a:solidFill>
                  <a:schemeClr val="tx2"/>
                </a:solidFill>
              </a:rPr>
              <a:t>sponsored by: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54948" y="5995358"/>
            <a:ext cx="2717052" cy="31832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>
              <a:defRPr/>
            </a:pPr>
            <a:r>
              <a:rPr lang="en-US" sz="1400" b="1" i="1" dirty="0" smtClean="0">
                <a:solidFill>
                  <a:schemeClr val="tx2"/>
                </a:solidFill>
              </a:rPr>
              <a:t>uhs.berkeley.edu/</a:t>
            </a:r>
            <a:r>
              <a:rPr lang="en-US" sz="1400" b="1" i="1" dirty="0" err="1" smtClean="0">
                <a:solidFill>
                  <a:schemeClr val="tx2"/>
                </a:solidFill>
              </a:rPr>
              <a:t>eatwellberkeley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123" y="7079910"/>
            <a:ext cx="1812109" cy="5593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217" y="6682685"/>
            <a:ext cx="807301" cy="89743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934200" y="6829835"/>
            <a:ext cx="2076017" cy="25676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defRPr/>
            </a:pPr>
            <a:r>
              <a:rPr lang="en-US" sz="1000" i="1" dirty="0">
                <a:solidFill>
                  <a:schemeClr val="tx2"/>
                </a:solidFill>
              </a:rPr>
              <a:t>Eat Well </a:t>
            </a:r>
            <a:r>
              <a:rPr lang="en-US" sz="1000" i="1" dirty="0" smtClean="0">
                <a:solidFill>
                  <a:schemeClr val="tx2"/>
                </a:solidFill>
              </a:rPr>
              <a:t>Berkeley, </a:t>
            </a:r>
            <a:r>
              <a:rPr lang="en-US" sz="1000" dirty="0" smtClean="0">
                <a:solidFill>
                  <a:schemeClr val="tx2"/>
                </a:solidFill>
              </a:rPr>
              <a:t>sponsored by: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06116" y="5985526"/>
            <a:ext cx="2717052" cy="31832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>
              <a:defRPr/>
            </a:pPr>
            <a:r>
              <a:rPr lang="en-US" sz="1400" b="1" i="1" dirty="0" smtClean="0">
                <a:solidFill>
                  <a:schemeClr val="tx2"/>
                </a:solidFill>
              </a:rPr>
              <a:t>uhs.berkeley.edu/</a:t>
            </a:r>
            <a:r>
              <a:rPr lang="en-US" sz="1400" b="1" i="1" dirty="0" err="1" smtClean="0">
                <a:solidFill>
                  <a:schemeClr val="tx2"/>
                </a:solidFill>
              </a:rPr>
              <a:t>eatwellberkeley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291" y="7070078"/>
            <a:ext cx="1812109" cy="55936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81400"/>
            <a:ext cx="3007231" cy="200614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858" y="3581400"/>
            <a:ext cx="3007231" cy="200614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026" y="3581399"/>
            <a:ext cx="3007231" cy="200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78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Information Services and Technology, 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Guess</dc:creator>
  <cp:lastModifiedBy>Kim Guess</cp:lastModifiedBy>
  <cp:revision>37</cp:revision>
  <cp:lastPrinted>2015-06-26T18:30:18Z</cp:lastPrinted>
  <dcterms:created xsi:type="dcterms:W3CDTF">2015-05-29T20:55:08Z</dcterms:created>
  <dcterms:modified xsi:type="dcterms:W3CDTF">2016-07-12T19:53:30Z</dcterms:modified>
</cp:coreProperties>
</file>