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900" y="-24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79F6-4C58-476F-91A3-CEFE43E744F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264F-CA36-482E-BFE2-9CC6972F7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21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79F6-4C58-476F-91A3-CEFE43E744F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264F-CA36-482E-BFE2-9CC6972F7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336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79F6-4C58-476F-91A3-CEFE43E744F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264F-CA36-482E-BFE2-9CC6972F7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1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79F6-4C58-476F-91A3-CEFE43E744F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264F-CA36-482E-BFE2-9CC6972F7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123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79F6-4C58-476F-91A3-CEFE43E744F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264F-CA36-482E-BFE2-9CC6972F7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45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79F6-4C58-476F-91A3-CEFE43E744F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264F-CA36-482E-BFE2-9CC6972F7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57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79F6-4C58-476F-91A3-CEFE43E744F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264F-CA36-482E-BFE2-9CC6972F7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79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79F6-4C58-476F-91A3-CEFE43E744F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264F-CA36-482E-BFE2-9CC6972F7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557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79F6-4C58-476F-91A3-CEFE43E744F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264F-CA36-482E-BFE2-9CC6972F7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94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79F6-4C58-476F-91A3-CEFE43E744F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264F-CA36-482E-BFE2-9CC6972F7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1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79F6-4C58-476F-91A3-CEFE43E744F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264F-CA36-482E-BFE2-9CC6972F7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429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479F6-4C58-476F-91A3-CEFE43E744F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4264F-CA36-482E-BFE2-9CC6972F7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15"/>
          <a:stretch/>
        </p:blipFill>
        <p:spPr>
          <a:xfrm>
            <a:off x="225778" y="3505200"/>
            <a:ext cx="6479822" cy="4267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2400" y="152400"/>
            <a:ext cx="6553200" cy="8839200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0" y="926752"/>
            <a:ext cx="56261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[name of group/caterer] </a:t>
            </a:r>
            <a:endParaRPr lang="en-US" sz="2800" b="1" dirty="0" smtClean="0"/>
          </a:p>
          <a:p>
            <a:pPr algn="ctr"/>
            <a:r>
              <a:rPr lang="en-US" sz="3600" b="1" dirty="0" smtClean="0"/>
              <a:t>is </a:t>
            </a:r>
            <a:r>
              <a:rPr lang="en-US" sz="3600" b="1" dirty="0"/>
              <a:t>proud to offer a variety of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healthier </a:t>
            </a:r>
            <a:r>
              <a:rPr lang="en-US" sz="3600" b="1" dirty="0"/>
              <a:t>food choices</a:t>
            </a:r>
            <a:endParaRPr lang="en-US" sz="3600" dirty="0"/>
          </a:p>
          <a:p>
            <a:r>
              <a:rPr lang="en-US" sz="1400" b="1" dirty="0"/>
              <a:t>  </a:t>
            </a:r>
            <a:endParaRPr lang="en-US" i="1" dirty="0"/>
          </a:p>
          <a:p>
            <a:r>
              <a:rPr lang="en-US" i="1" dirty="0"/>
              <a:t> 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443988" y="417376"/>
            <a:ext cx="2135124" cy="1018751"/>
          </a:xfrm>
          <a:prstGeom prst="rect">
            <a:avLst/>
          </a:prstGeom>
          <a:noFill/>
          <a:ln w="31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520950" y="7736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Your</a:t>
            </a:r>
            <a:r>
              <a:rPr lang="en-US" dirty="0"/>
              <a:t> </a:t>
            </a:r>
            <a:r>
              <a:rPr lang="en-US" dirty="0" smtClean="0"/>
              <a:t>logo here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11" y="7861637"/>
            <a:ext cx="853489" cy="920870"/>
          </a:xfrm>
          <a:prstGeom prst="rect">
            <a:avLst/>
          </a:prstGeom>
        </p:spPr>
      </p:pic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57400" y="7993559"/>
            <a:ext cx="373379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7721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7721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7721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7721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7721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7721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7721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7721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7721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72150" algn="l"/>
              </a:tabLst>
            </a:pPr>
            <a:r>
              <a:rPr kumimoji="0" lang="en-US" alt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Eat Well Berkeley,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 sponsored by Be Well at </a:t>
            </a:r>
            <a:r>
              <a:rPr lang="en-US" altLang="en-US" sz="1100" dirty="0" smtClean="0">
                <a:latin typeface="+mj-lt"/>
                <a:ea typeface="Times New Roman" pitchFamily="18" charset="0"/>
              </a:rPr>
              <a:t>Work - Wellness Program for UC Berkeley faculty and staff,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seeks to make healthier choices</a:t>
            </a:r>
            <a:r>
              <a:rPr kumimoji="0" lang="en-US" alt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 more accessible. </a:t>
            </a:r>
            <a:r>
              <a:rPr lang="en-US" sz="1100" b="1" i="1" dirty="0" smtClean="0"/>
              <a:t>uhs.berkeley.edu/</a:t>
            </a:r>
            <a:r>
              <a:rPr lang="en-US" sz="1100" b="1" i="1" dirty="0" err="1" smtClean="0"/>
              <a:t>eatwellberkeley</a:t>
            </a:r>
            <a:endParaRPr kumimoji="0" lang="en-US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8001000"/>
            <a:ext cx="1828800" cy="771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595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44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Information Services and Technology, 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Trish Ratto</dc:creator>
  <cp:lastModifiedBy>Kim Guess</cp:lastModifiedBy>
  <cp:revision>17</cp:revision>
  <dcterms:created xsi:type="dcterms:W3CDTF">2015-03-03T17:11:29Z</dcterms:created>
  <dcterms:modified xsi:type="dcterms:W3CDTF">2016-06-01T15:54:47Z</dcterms:modified>
</cp:coreProperties>
</file>